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90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86" name="Group 38"/>
          <p:cNvGrpSpPr>
            <a:grpSpLocks/>
          </p:cNvGrpSpPr>
          <p:nvPr/>
        </p:nvGrpSpPr>
        <p:grpSpPr bwMode="auto">
          <a:xfrm>
            <a:off x="6350" y="615950"/>
            <a:ext cx="9118600" cy="6223000"/>
            <a:chOff x="4" y="388"/>
            <a:chExt cx="5744" cy="3920"/>
          </a:xfrm>
        </p:grpSpPr>
        <p:grpSp>
          <p:nvGrpSpPr>
            <p:cNvPr id="2052" name="Group 4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2050" name="Oval 2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1" name="Oval 3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5" name="Group 7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2053" name="Oval 5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4" name="Oval 6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58" name="Group 10"/>
            <p:cNvGrpSpPr>
              <a:grpSpLocks/>
            </p:cNvGrpSpPr>
            <p:nvPr/>
          </p:nvGrpSpPr>
          <p:grpSpPr bwMode="auto">
            <a:xfrm>
              <a:off x="3875" y="3612"/>
              <a:ext cx="280" cy="280"/>
              <a:chOff x="3875" y="3612"/>
              <a:chExt cx="280" cy="280"/>
            </a:xfrm>
          </p:grpSpPr>
          <p:sp>
            <p:nvSpPr>
              <p:cNvPr id="2056" name="Oval 8"/>
              <p:cNvSpPr>
                <a:spLocks noChangeArrowheads="1"/>
              </p:cNvSpPr>
              <p:nvPr/>
            </p:nvSpPr>
            <p:spPr bwMode="grayWhite">
              <a:xfrm>
                <a:off x="3875" y="3612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57" name="Oval 9"/>
              <p:cNvSpPr>
                <a:spLocks noChangeArrowheads="1"/>
              </p:cNvSpPr>
              <p:nvPr/>
            </p:nvSpPr>
            <p:spPr bwMode="grayWhite">
              <a:xfrm>
                <a:off x="3939" y="3676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1" name="Group 13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2059" name="Oval 11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0" name="Oval 12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4" name="Group 16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2062" name="Oval 14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3" name="Oval 15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67" name="Group 19"/>
            <p:cNvGrpSpPr>
              <a:grpSpLocks/>
            </p:cNvGrpSpPr>
            <p:nvPr/>
          </p:nvGrpSpPr>
          <p:grpSpPr bwMode="auto">
            <a:xfrm>
              <a:off x="3460" y="388"/>
              <a:ext cx="424" cy="424"/>
              <a:chOff x="3460" y="388"/>
              <a:chExt cx="424" cy="424"/>
            </a:xfrm>
          </p:grpSpPr>
          <p:sp>
            <p:nvSpPr>
              <p:cNvPr id="2065" name="Oval 17"/>
              <p:cNvSpPr>
                <a:spLocks noChangeArrowheads="1"/>
              </p:cNvSpPr>
              <p:nvPr/>
            </p:nvSpPr>
            <p:spPr bwMode="grayWhite">
              <a:xfrm>
                <a:off x="3460" y="388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6" name="Oval 18"/>
              <p:cNvSpPr>
                <a:spLocks noChangeArrowheads="1"/>
              </p:cNvSpPr>
              <p:nvPr/>
            </p:nvSpPr>
            <p:spPr bwMode="grayWhite">
              <a:xfrm>
                <a:off x="3556" y="484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0" name="Group 22"/>
            <p:cNvGrpSpPr>
              <a:grpSpLocks/>
            </p:cNvGrpSpPr>
            <p:nvPr/>
          </p:nvGrpSpPr>
          <p:grpSpPr bwMode="auto">
            <a:xfrm>
              <a:off x="3220" y="580"/>
              <a:ext cx="232" cy="232"/>
              <a:chOff x="3220" y="580"/>
              <a:chExt cx="232" cy="232"/>
            </a:xfrm>
          </p:grpSpPr>
          <p:sp>
            <p:nvSpPr>
              <p:cNvPr id="2068" name="Oval 20"/>
              <p:cNvSpPr>
                <a:spLocks noChangeArrowheads="1"/>
              </p:cNvSpPr>
              <p:nvPr/>
            </p:nvSpPr>
            <p:spPr bwMode="grayWhite">
              <a:xfrm>
                <a:off x="3220" y="58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69" name="Oval 21"/>
              <p:cNvSpPr>
                <a:spLocks noChangeArrowheads="1"/>
              </p:cNvSpPr>
              <p:nvPr/>
            </p:nvSpPr>
            <p:spPr bwMode="grayWhite">
              <a:xfrm>
                <a:off x="3273" y="63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3" name="Group 25"/>
            <p:cNvGrpSpPr>
              <a:grpSpLocks/>
            </p:cNvGrpSpPr>
            <p:nvPr/>
          </p:nvGrpSpPr>
          <p:grpSpPr bwMode="auto">
            <a:xfrm>
              <a:off x="3892" y="388"/>
              <a:ext cx="232" cy="232"/>
              <a:chOff x="3892" y="388"/>
              <a:chExt cx="232" cy="232"/>
            </a:xfrm>
          </p:grpSpPr>
          <p:sp>
            <p:nvSpPr>
              <p:cNvPr id="2071" name="Oval 23"/>
              <p:cNvSpPr>
                <a:spLocks noChangeArrowheads="1"/>
              </p:cNvSpPr>
              <p:nvPr/>
            </p:nvSpPr>
            <p:spPr bwMode="grayWhite">
              <a:xfrm>
                <a:off x="3892" y="3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2" name="Oval 24"/>
              <p:cNvSpPr>
                <a:spLocks noChangeArrowheads="1"/>
              </p:cNvSpPr>
              <p:nvPr/>
            </p:nvSpPr>
            <p:spPr bwMode="grayWhite">
              <a:xfrm>
                <a:off x="3945" y="4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6" name="Group 28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2074" name="Oval 26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5" name="Oval 27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79" name="Group 31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2077" name="Oval 29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78" name="Oval 30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2" name="Group 34"/>
            <p:cNvGrpSpPr>
              <a:grpSpLocks/>
            </p:cNvGrpSpPr>
            <p:nvPr/>
          </p:nvGrpSpPr>
          <p:grpSpPr bwMode="auto">
            <a:xfrm>
              <a:off x="772" y="772"/>
              <a:ext cx="328" cy="328"/>
              <a:chOff x="772" y="772"/>
              <a:chExt cx="328" cy="328"/>
            </a:xfrm>
          </p:grpSpPr>
          <p:sp>
            <p:nvSpPr>
              <p:cNvPr id="2080" name="Oval 32"/>
              <p:cNvSpPr>
                <a:spLocks noChangeArrowheads="1"/>
              </p:cNvSpPr>
              <p:nvPr/>
            </p:nvSpPr>
            <p:spPr bwMode="grayWhite">
              <a:xfrm>
                <a:off x="772" y="772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1" name="Oval 33"/>
              <p:cNvSpPr>
                <a:spLocks noChangeArrowheads="1"/>
              </p:cNvSpPr>
              <p:nvPr/>
            </p:nvSpPr>
            <p:spPr bwMode="grayWhite">
              <a:xfrm>
                <a:off x="846" y="846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2085" name="Group 37"/>
            <p:cNvGrpSpPr>
              <a:grpSpLocks/>
            </p:cNvGrpSpPr>
            <p:nvPr/>
          </p:nvGrpSpPr>
          <p:grpSpPr bwMode="auto">
            <a:xfrm>
              <a:off x="1108" y="868"/>
              <a:ext cx="232" cy="232"/>
              <a:chOff x="1108" y="868"/>
              <a:chExt cx="232" cy="232"/>
            </a:xfrm>
          </p:grpSpPr>
          <p:sp>
            <p:nvSpPr>
              <p:cNvPr id="2083" name="Oval 35"/>
              <p:cNvSpPr>
                <a:spLocks noChangeArrowheads="1"/>
              </p:cNvSpPr>
              <p:nvPr/>
            </p:nvSpPr>
            <p:spPr bwMode="grayWhite">
              <a:xfrm>
                <a:off x="1108" y="86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084" name="Oval 36"/>
              <p:cNvSpPr>
                <a:spLocks noChangeArrowheads="1"/>
              </p:cNvSpPr>
              <p:nvPr/>
            </p:nvSpPr>
            <p:spPr bwMode="grayWhite">
              <a:xfrm>
                <a:off x="1161" y="92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2087" name="Rectangle 39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088" name="Rectangle 4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2089" name="Rectangle 41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2090" name="Rectangle 42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2091" name="Rectangle 43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686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378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43132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771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8200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44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64096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017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7265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55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4F9CF05D-29D7-4B73-875A-04118999CF7E}" type="datetimeFigureOut">
              <a:rPr lang="en-US" smtClean="0"/>
              <a:t>3/16/2019</a:t>
            </a:fld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B9F2539-1F86-4E77-A293-6B126515C349}" type="slidenum">
              <a:rPr lang="en-US" smtClean="0"/>
              <a:t>‹#›</a:t>
            </a:fld>
            <a:endParaRPr lang="en-US"/>
          </a:p>
        </p:txBody>
      </p:sp>
      <p:grpSp>
        <p:nvGrpSpPr>
          <p:cNvPr id="1067" name="Group 43"/>
          <p:cNvGrpSpPr>
            <a:grpSpLocks/>
          </p:cNvGrpSpPr>
          <p:nvPr/>
        </p:nvGrpSpPr>
        <p:grpSpPr bwMode="auto">
          <a:xfrm>
            <a:off x="6350" y="6350"/>
            <a:ext cx="9118600" cy="6832600"/>
            <a:chOff x="4" y="4"/>
            <a:chExt cx="5744" cy="4304"/>
          </a:xfrm>
        </p:grpSpPr>
        <p:grpSp>
          <p:nvGrpSpPr>
            <p:cNvPr id="1033" name="Group 9"/>
            <p:cNvGrpSpPr>
              <a:grpSpLocks/>
            </p:cNvGrpSpPr>
            <p:nvPr/>
          </p:nvGrpSpPr>
          <p:grpSpPr bwMode="auto">
            <a:xfrm>
              <a:off x="4" y="3364"/>
              <a:ext cx="424" cy="424"/>
              <a:chOff x="4" y="3364"/>
              <a:chExt cx="424" cy="424"/>
            </a:xfrm>
          </p:grpSpPr>
          <p:sp>
            <p:nvSpPr>
              <p:cNvPr id="1031" name="Oval 7"/>
              <p:cNvSpPr>
                <a:spLocks noChangeArrowheads="1"/>
              </p:cNvSpPr>
              <p:nvPr/>
            </p:nvSpPr>
            <p:spPr bwMode="grayWhite">
              <a:xfrm>
                <a:off x="4" y="336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2" name="Oval 8"/>
              <p:cNvSpPr>
                <a:spLocks noChangeArrowheads="1"/>
              </p:cNvSpPr>
              <p:nvPr/>
            </p:nvSpPr>
            <p:spPr bwMode="grayWhite">
              <a:xfrm>
                <a:off x="100" y="346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6" name="Group 12"/>
            <p:cNvGrpSpPr>
              <a:grpSpLocks/>
            </p:cNvGrpSpPr>
            <p:nvPr/>
          </p:nvGrpSpPr>
          <p:grpSpPr bwMode="auto">
            <a:xfrm>
              <a:off x="340" y="3700"/>
              <a:ext cx="184" cy="184"/>
              <a:chOff x="340" y="3700"/>
              <a:chExt cx="184" cy="184"/>
            </a:xfrm>
          </p:grpSpPr>
          <p:sp>
            <p:nvSpPr>
              <p:cNvPr id="1034" name="Oval 10"/>
              <p:cNvSpPr>
                <a:spLocks noChangeArrowheads="1"/>
              </p:cNvSpPr>
              <p:nvPr/>
            </p:nvSpPr>
            <p:spPr bwMode="grayWhite">
              <a:xfrm>
                <a:off x="340" y="3700"/>
                <a:ext cx="184" cy="18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5" name="Oval 11"/>
              <p:cNvSpPr>
                <a:spLocks noChangeArrowheads="1"/>
              </p:cNvSpPr>
              <p:nvPr/>
            </p:nvSpPr>
            <p:spPr bwMode="grayWhite">
              <a:xfrm>
                <a:off x="382" y="3742"/>
                <a:ext cx="24" cy="24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39" name="Group 15"/>
            <p:cNvGrpSpPr>
              <a:grpSpLocks/>
            </p:cNvGrpSpPr>
            <p:nvPr/>
          </p:nvGrpSpPr>
          <p:grpSpPr bwMode="auto">
            <a:xfrm>
              <a:off x="83" y="3804"/>
              <a:ext cx="280" cy="280"/>
              <a:chOff x="83" y="3804"/>
              <a:chExt cx="280" cy="280"/>
            </a:xfrm>
          </p:grpSpPr>
          <p:sp>
            <p:nvSpPr>
              <p:cNvPr id="1037" name="Oval 13"/>
              <p:cNvSpPr>
                <a:spLocks noChangeArrowheads="1"/>
              </p:cNvSpPr>
              <p:nvPr/>
            </p:nvSpPr>
            <p:spPr bwMode="grayWhite">
              <a:xfrm>
                <a:off x="83" y="3804"/>
                <a:ext cx="280" cy="280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Oval 14"/>
              <p:cNvSpPr>
                <a:spLocks noChangeArrowheads="1"/>
              </p:cNvSpPr>
              <p:nvPr/>
            </p:nvSpPr>
            <p:spPr bwMode="grayWhite">
              <a:xfrm>
                <a:off x="147" y="3868"/>
                <a:ext cx="39" cy="39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2" name="Group 18"/>
            <p:cNvGrpSpPr>
              <a:grpSpLocks/>
            </p:cNvGrpSpPr>
            <p:nvPr/>
          </p:nvGrpSpPr>
          <p:grpSpPr bwMode="auto">
            <a:xfrm>
              <a:off x="1560" y="4076"/>
              <a:ext cx="232" cy="232"/>
              <a:chOff x="1560" y="4076"/>
              <a:chExt cx="232" cy="232"/>
            </a:xfrm>
          </p:grpSpPr>
          <p:sp>
            <p:nvSpPr>
              <p:cNvPr id="1040" name="Oval 16"/>
              <p:cNvSpPr>
                <a:spLocks noChangeArrowheads="1"/>
              </p:cNvSpPr>
              <p:nvPr/>
            </p:nvSpPr>
            <p:spPr bwMode="grayWhite">
              <a:xfrm>
                <a:off x="1560" y="407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1" name="Oval 17"/>
              <p:cNvSpPr>
                <a:spLocks noChangeArrowheads="1"/>
              </p:cNvSpPr>
              <p:nvPr/>
            </p:nvSpPr>
            <p:spPr bwMode="grayWhite">
              <a:xfrm>
                <a:off x="1613" y="412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5" name="Group 21"/>
            <p:cNvGrpSpPr>
              <a:grpSpLocks/>
            </p:cNvGrpSpPr>
            <p:nvPr/>
          </p:nvGrpSpPr>
          <p:grpSpPr bwMode="auto">
            <a:xfrm>
              <a:off x="4" y="2788"/>
              <a:ext cx="232" cy="232"/>
              <a:chOff x="4" y="2788"/>
              <a:chExt cx="232" cy="232"/>
            </a:xfrm>
          </p:grpSpPr>
          <p:sp>
            <p:nvSpPr>
              <p:cNvPr id="1043" name="Oval 19"/>
              <p:cNvSpPr>
                <a:spLocks noChangeArrowheads="1"/>
              </p:cNvSpPr>
              <p:nvPr/>
            </p:nvSpPr>
            <p:spPr bwMode="grayWhite">
              <a:xfrm>
                <a:off x="4" y="2788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4" name="Oval 20"/>
              <p:cNvSpPr>
                <a:spLocks noChangeArrowheads="1"/>
              </p:cNvSpPr>
              <p:nvPr/>
            </p:nvSpPr>
            <p:spPr bwMode="grayWhite">
              <a:xfrm>
                <a:off x="57" y="2841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48" name="Group 24"/>
            <p:cNvGrpSpPr>
              <a:grpSpLocks/>
            </p:cNvGrpSpPr>
            <p:nvPr/>
          </p:nvGrpSpPr>
          <p:grpSpPr bwMode="auto">
            <a:xfrm>
              <a:off x="4132" y="3844"/>
              <a:ext cx="424" cy="424"/>
              <a:chOff x="4132" y="3844"/>
              <a:chExt cx="424" cy="424"/>
            </a:xfrm>
          </p:grpSpPr>
          <p:sp>
            <p:nvSpPr>
              <p:cNvPr id="1046" name="Oval 22"/>
              <p:cNvSpPr>
                <a:spLocks noChangeArrowheads="1"/>
              </p:cNvSpPr>
              <p:nvPr/>
            </p:nvSpPr>
            <p:spPr bwMode="grayWhite">
              <a:xfrm>
                <a:off x="4132" y="3844"/>
                <a:ext cx="424" cy="424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47" name="Oval 23"/>
              <p:cNvSpPr>
                <a:spLocks noChangeArrowheads="1"/>
              </p:cNvSpPr>
              <p:nvPr/>
            </p:nvSpPr>
            <p:spPr bwMode="grayWhite">
              <a:xfrm>
                <a:off x="4228" y="3940"/>
                <a:ext cx="63" cy="63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1" name="Group 27"/>
            <p:cNvGrpSpPr>
              <a:grpSpLocks/>
            </p:cNvGrpSpPr>
            <p:nvPr/>
          </p:nvGrpSpPr>
          <p:grpSpPr bwMode="auto">
            <a:xfrm>
              <a:off x="3892" y="4036"/>
              <a:ext cx="232" cy="232"/>
              <a:chOff x="3892" y="4036"/>
              <a:chExt cx="232" cy="232"/>
            </a:xfrm>
          </p:grpSpPr>
          <p:sp>
            <p:nvSpPr>
              <p:cNvPr id="1049" name="Oval 25"/>
              <p:cNvSpPr>
                <a:spLocks noChangeArrowheads="1"/>
              </p:cNvSpPr>
              <p:nvPr/>
            </p:nvSpPr>
            <p:spPr bwMode="grayWhite">
              <a:xfrm>
                <a:off x="3892" y="4036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0" name="Oval 26"/>
              <p:cNvSpPr>
                <a:spLocks noChangeArrowheads="1"/>
              </p:cNvSpPr>
              <p:nvPr/>
            </p:nvSpPr>
            <p:spPr bwMode="grayWhite">
              <a:xfrm>
                <a:off x="3945" y="4089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4" name="Group 30"/>
            <p:cNvGrpSpPr>
              <a:grpSpLocks/>
            </p:cNvGrpSpPr>
            <p:nvPr/>
          </p:nvGrpSpPr>
          <p:grpSpPr bwMode="auto">
            <a:xfrm>
              <a:off x="4564" y="3844"/>
              <a:ext cx="232" cy="232"/>
              <a:chOff x="4564" y="3844"/>
              <a:chExt cx="232" cy="232"/>
            </a:xfrm>
          </p:grpSpPr>
          <p:sp>
            <p:nvSpPr>
              <p:cNvPr id="1052" name="Oval 28"/>
              <p:cNvSpPr>
                <a:spLocks noChangeArrowheads="1"/>
              </p:cNvSpPr>
              <p:nvPr/>
            </p:nvSpPr>
            <p:spPr bwMode="grayWhite">
              <a:xfrm>
                <a:off x="4564" y="3844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3" name="Oval 29"/>
              <p:cNvSpPr>
                <a:spLocks noChangeArrowheads="1"/>
              </p:cNvSpPr>
              <p:nvPr/>
            </p:nvSpPr>
            <p:spPr bwMode="grayWhite">
              <a:xfrm>
                <a:off x="4617" y="3897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57" name="Group 33"/>
            <p:cNvGrpSpPr>
              <a:grpSpLocks/>
            </p:cNvGrpSpPr>
            <p:nvPr/>
          </p:nvGrpSpPr>
          <p:grpSpPr bwMode="auto">
            <a:xfrm>
              <a:off x="5420" y="1139"/>
              <a:ext cx="328" cy="328"/>
              <a:chOff x="5420" y="1139"/>
              <a:chExt cx="328" cy="328"/>
            </a:xfrm>
          </p:grpSpPr>
          <p:sp>
            <p:nvSpPr>
              <p:cNvPr id="1055" name="Oval 31"/>
              <p:cNvSpPr>
                <a:spLocks noChangeArrowheads="1"/>
              </p:cNvSpPr>
              <p:nvPr/>
            </p:nvSpPr>
            <p:spPr bwMode="grayWhite">
              <a:xfrm>
                <a:off x="5420" y="1139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6" name="Oval 32"/>
              <p:cNvSpPr>
                <a:spLocks noChangeArrowheads="1"/>
              </p:cNvSpPr>
              <p:nvPr/>
            </p:nvSpPr>
            <p:spPr bwMode="grayWhite">
              <a:xfrm>
                <a:off x="5495" y="1214"/>
                <a:ext cx="47" cy="47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0" name="Group 36"/>
            <p:cNvGrpSpPr>
              <a:grpSpLocks/>
            </p:cNvGrpSpPr>
            <p:nvPr/>
          </p:nvGrpSpPr>
          <p:grpSpPr bwMode="auto">
            <a:xfrm>
              <a:off x="5476" y="1588"/>
              <a:ext cx="136" cy="136"/>
              <a:chOff x="5476" y="1588"/>
              <a:chExt cx="136" cy="136"/>
            </a:xfrm>
          </p:grpSpPr>
          <p:sp>
            <p:nvSpPr>
              <p:cNvPr id="1058" name="Oval 34"/>
              <p:cNvSpPr>
                <a:spLocks noChangeArrowheads="1"/>
              </p:cNvSpPr>
              <p:nvPr/>
            </p:nvSpPr>
            <p:spPr bwMode="grayWhite">
              <a:xfrm>
                <a:off x="5476" y="1588"/>
                <a:ext cx="136" cy="136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59" name="Oval 35"/>
              <p:cNvSpPr>
                <a:spLocks noChangeArrowheads="1"/>
              </p:cNvSpPr>
              <p:nvPr/>
            </p:nvSpPr>
            <p:spPr bwMode="grayWhite">
              <a:xfrm>
                <a:off x="5508" y="1620"/>
                <a:ext cx="16" cy="16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3" name="Group 39"/>
            <p:cNvGrpSpPr>
              <a:grpSpLocks/>
            </p:cNvGrpSpPr>
            <p:nvPr/>
          </p:nvGrpSpPr>
          <p:grpSpPr bwMode="auto">
            <a:xfrm>
              <a:off x="868" y="4"/>
              <a:ext cx="328" cy="328"/>
              <a:chOff x="868" y="4"/>
              <a:chExt cx="328" cy="328"/>
            </a:xfrm>
          </p:grpSpPr>
          <p:sp>
            <p:nvSpPr>
              <p:cNvPr id="1061" name="Oval 37"/>
              <p:cNvSpPr>
                <a:spLocks noChangeArrowheads="1"/>
              </p:cNvSpPr>
              <p:nvPr/>
            </p:nvSpPr>
            <p:spPr bwMode="grayWhite">
              <a:xfrm>
                <a:off x="868" y="4"/>
                <a:ext cx="328" cy="328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2" name="Oval 38"/>
              <p:cNvSpPr>
                <a:spLocks noChangeArrowheads="1"/>
              </p:cNvSpPr>
              <p:nvPr/>
            </p:nvSpPr>
            <p:spPr bwMode="grayWhite">
              <a:xfrm>
                <a:off x="942" y="78"/>
                <a:ext cx="48" cy="48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1066" name="Group 42"/>
            <p:cNvGrpSpPr>
              <a:grpSpLocks/>
            </p:cNvGrpSpPr>
            <p:nvPr/>
          </p:nvGrpSpPr>
          <p:grpSpPr bwMode="auto">
            <a:xfrm>
              <a:off x="1204" y="100"/>
              <a:ext cx="232" cy="232"/>
              <a:chOff x="1204" y="100"/>
              <a:chExt cx="232" cy="232"/>
            </a:xfrm>
          </p:grpSpPr>
          <p:sp>
            <p:nvSpPr>
              <p:cNvPr id="1064" name="Oval 40"/>
              <p:cNvSpPr>
                <a:spLocks noChangeArrowheads="1"/>
              </p:cNvSpPr>
              <p:nvPr/>
            </p:nvSpPr>
            <p:spPr bwMode="grayWhite">
              <a:xfrm>
                <a:off x="1204" y="100"/>
                <a:ext cx="232" cy="232"/>
              </a:xfrm>
              <a:prstGeom prst="ellipse">
                <a:avLst/>
              </a:prstGeom>
              <a:noFill/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65" name="Oval 41"/>
              <p:cNvSpPr>
                <a:spLocks noChangeArrowheads="1"/>
              </p:cNvSpPr>
              <p:nvPr/>
            </p:nvSpPr>
            <p:spPr bwMode="grayWhite">
              <a:xfrm>
                <a:off x="1257" y="153"/>
                <a:ext cx="32" cy="32"/>
              </a:xfrm>
              <a:prstGeom prst="ellipse">
                <a:avLst/>
              </a:prstGeom>
              <a:solidFill>
                <a:schemeClr val="tx1"/>
              </a:solidFill>
              <a:ln w="1270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sz="quarter"/>
          </p:nvPr>
        </p:nvSpPr>
        <p:spPr/>
        <p:txBody>
          <a:bodyPr/>
          <a:lstStyle/>
          <a:p>
            <a:r>
              <a:rPr lang="en-US" sz="8000" dirty="0" err="1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Kapitel</a:t>
            </a:r>
            <a:r>
              <a:rPr lang="en-US" sz="8000" dirty="0" smtClean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7-Stufe 2</a:t>
            </a:r>
            <a:endParaRPr lang="en-US" sz="800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en-US" dirty="0" err="1" smtClean="0"/>
              <a:t>Wie</a:t>
            </a:r>
            <a:r>
              <a:rPr lang="en-US" smtClean="0"/>
              <a:t> </a:t>
            </a:r>
            <a:r>
              <a:rPr lang="en-US" smtClean="0"/>
              <a:t>oft?</a:t>
            </a:r>
            <a:endParaRPr lang="en-US" dirty="0" smtClean="0"/>
          </a:p>
          <a:p>
            <a:r>
              <a:rPr lang="en-US" dirty="0" err="1" smtClean="0">
                <a:solidFill>
                  <a:schemeClr val="tx1">
                    <a:lumMod val="85000"/>
                  </a:schemeClr>
                </a:solidFill>
              </a:rPr>
              <a:t>Wortschatz</a:t>
            </a:r>
            <a:endParaRPr lang="en-US" dirty="0">
              <a:solidFill>
                <a:schemeClr val="tx1">
                  <a:lumMod val="8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871854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sometimes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manchmal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9999300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never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smtClean="0"/>
              <a:t>nie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27551383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often?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Wie</a:t>
            </a:r>
            <a:r>
              <a:rPr lang="en-US" sz="9600" dirty="0" smtClean="0"/>
              <a:t> oft?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528388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once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einmal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2719558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twice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zweimal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12960063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8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three times</a:t>
            </a:r>
            <a:endParaRPr lang="en-US" sz="8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err="1" smtClean="0"/>
              <a:t>dreimal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327871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99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 week</a:t>
            </a:r>
            <a:endParaRPr lang="en-US" sz="199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9600" dirty="0" smtClean="0"/>
              <a:t>in der </a:t>
            </a:r>
            <a:r>
              <a:rPr lang="en-US" sz="9600" dirty="0" err="1" smtClean="0"/>
              <a:t>Woche</a:t>
            </a:r>
            <a:endParaRPr lang="en-US" sz="9600" dirty="0"/>
          </a:p>
        </p:txBody>
      </p:sp>
    </p:spTree>
    <p:extLst>
      <p:ext uri="{BB962C8B-B14F-4D97-AF65-F5344CB8AC3E}">
        <p14:creationId xmlns:p14="http://schemas.microsoft.com/office/powerpoint/2010/main" val="37552027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9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month</a:t>
            </a:r>
            <a:endParaRPr lang="en-US" sz="9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1500" dirty="0" err="1" smtClean="0"/>
              <a:t>im</a:t>
            </a:r>
            <a:r>
              <a:rPr lang="en-US" sz="11500" dirty="0" smtClean="0"/>
              <a:t> Monat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360189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always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err="1" smtClean="0"/>
              <a:t>immer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2718960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115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often</a:t>
            </a:r>
            <a:endParaRPr lang="en-US" sz="115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3800" dirty="0" smtClean="0"/>
              <a:t>oft</a:t>
            </a:r>
            <a:endParaRPr lang="en-US" sz="13800" dirty="0"/>
          </a:p>
        </p:txBody>
      </p:sp>
    </p:spTree>
    <p:extLst>
      <p:ext uri="{BB962C8B-B14F-4D97-AF65-F5344CB8AC3E}">
        <p14:creationId xmlns:p14="http://schemas.microsoft.com/office/powerpoint/2010/main" val="14969268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Bubbles design template">
  <a:themeElements>
    <a:clrScheme name="Office Theme 1">
      <a:dk1>
        <a:srgbClr val="000080"/>
      </a:dk1>
      <a:lt1>
        <a:srgbClr val="FFFFFF"/>
      </a:lt1>
      <a:dk2>
        <a:srgbClr val="6699FF"/>
      </a:dk2>
      <a:lt2>
        <a:srgbClr val="00FFCC"/>
      </a:lt2>
      <a:accent1>
        <a:srgbClr val="00CCCC"/>
      </a:accent1>
      <a:accent2>
        <a:srgbClr val="FFFF66"/>
      </a:accent2>
      <a:accent3>
        <a:srgbClr val="B8CAFF"/>
      </a:accent3>
      <a:accent4>
        <a:srgbClr val="DADADA"/>
      </a:accent4>
      <a:accent5>
        <a:srgbClr val="AAE2E2"/>
      </a:accent5>
      <a:accent6>
        <a:srgbClr val="E7E75C"/>
      </a:accent6>
      <a:hlink>
        <a:srgbClr val="FF66CC"/>
      </a:hlink>
      <a:folHlink>
        <a:srgbClr val="99CCFF"/>
      </a:folHlink>
    </a:clrScheme>
    <a:fontScheme name="Office Theme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Office Theme 1">
        <a:dk1>
          <a:srgbClr val="000080"/>
        </a:dk1>
        <a:lt1>
          <a:srgbClr val="FFFFFF"/>
        </a:lt1>
        <a:dk2>
          <a:srgbClr val="6699FF"/>
        </a:dk2>
        <a:lt2>
          <a:srgbClr val="00FFCC"/>
        </a:lt2>
        <a:accent1>
          <a:srgbClr val="00CCCC"/>
        </a:accent1>
        <a:accent2>
          <a:srgbClr val="FFFF66"/>
        </a:accent2>
        <a:accent3>
          <a:srgbClr val="B8CAFF"/>
        </a:accent3>
        <a:accent4>
          <a:srgbClr val="DADADA"/>
        </a:accent4>
        <a:accent5>
          <a:srgbClr val="AAE2E2"/>
        </a:accent5>
        <a:accent6>
          <a:srgbClr val="E7E75C"/>
        </a:accent6>
        <a:hlink>
          <a:srgbClr val="FF66CC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CC"/>
        </a:dk2>
        <a:lt2>
          <a:srgbClr val="CCCCFF"/>
        </a:lt2>
        <a:accent1>
          <a:srgbClr val="00CCCC"/>
        </a:accent1>
        <a:accent2>
          <a:srgbClr val="FFFF66"/>
        </a:accent2>
        <a:accent3>
          <a:srgbClr val="FFFFFF"/>
        </a:accent3>
        <a:accent4>
          <a:srgbClr val="000000"/>
        </a:accent4>
        <a:accent5>
          <a:srgbClr val="AAE2E2"/>
        </a:accent5>
        <a:accent6>
          <a:srgbClr val="E7E75C"/>
        </a:accent6>
        <a:hlink>
          <a:srgbClr val="FF33CC"/>
        </a:hlink>
        <a:folHlink>
          <a:srgbClr val="00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FFFFFF"/>
        </a:lt2>
        <a:accent1>
          <a:srgbClr val="B2B2B2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D5D5D5"/>
        </a:accent5>
        <a:accent6>
          <a:srgbClr val="555555"/>
        </a:accent6>
        <a:hlink>
          <a:srgbClr val="868686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Bubbles design template</Template>
  <TotalTime>10</TotalTime>
  <Words>38</Words>
  <Application>Microsoft Office PowerPoint</Application>
  <PresentationFormat>On-screen Show (4:3)</PresentationFormat>
  <Paragraphs>23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Bubbles design template</vt:lpstr>
      <vt:lpstr>Kapitel 7-Stufe 2</vt:lpstr>
      <vt:lpstr>How often?</vt:lpstr>
      <vt:lpstr>once</vt:lpstr>
      <vt:lpstr>twice</vt:lpstr>
      <vt:lpstr>three times</vt:lpstr>
      <vt:lpstr>a week</vt:lpstr>
      <vt:lpstr> a month</vt:lpstr>
      <vt:lpstr>always</vt:lpstr>
      <vt:lpstr>often</vt:lpstr>
      <vt:lpstr>sometimes</vt:lpstr>
      <vt:lpstr>never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Kapitel 7-Stufe 2</dc:title>
  <dc:creator>Brigitta Post</dc:creator>
  <cp:lastModifiedBy>Brigitta Post</cp:lastModifiedBy>
  <cp:revision>3</cp:revision>
  <dcterms:created xsi:type="dcterms:W3CDTF">2019-03-12T02:17:10Z</dcterms:created>
  <dcterms:modified xsi:type="dcterms:W3CDTF">2019-03-16T19:50:18Z</dcterms:modified>
</cp:coreProperties>
</file>